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2fa6e5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2fa6e5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2fa6e52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2fa6e52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2fa6e5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2fa6e5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1a49b58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1a49b5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5.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9.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738500" y="1167900"/>
            <a:ext cx="4239000" cy="280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ASSISTANT COMMUNICATION </a:t>
            </a:r>
            <a:endParaRPr sz="3600"/>
          </a:p>
          <a:p>
            <a:pPr indent="0" lvl="0" marL="0" rtl="0" algn="ctr">
              <a:spcBef>
                <a:spcPts val="1600"/>
              </a:spcBef>
              <a:spcAft>
                <a:spcPts val="0"/>
              </a:spcAft>
              <a:buNone/>
            </a:pPr>
            <a:r>
              <a:rPr lang="fr" sz="3600"/>
              <a:t>PRINT ET DIGITAL</a:t>
            </a:r>
            <a:endParaRPr sz="3600"/>
          </a:p>
          <a:p>
            <a:pPr indent="0" lvl="0" marL="0" rtl="0" algn="ctr">
              <a:spcBef>
                <a:spcPts val="1600"/>
              </a:spcBef>
              <a:spcAft>
                <a:spcPts val="1600"/>
              </a:spcAft>
              <a:buNone/>
            </a:pPr>
            <a:r>
              <a:rPr lang="fr" sz="3600"/>
              <a:t>ALTERNANT</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20225"/>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Missions principales :</a:t>
            </a:r>
            <a:r>
              <a:rPr b="1" lang="fr" u="sng">
                <a:solidFill>
                  <a:srgbClr val="1A1A1A"/>
                </a:solidFill>
              </a:rPr>
              <a:t> </a:t>
            </a:r>
            <a:br>
              <a:rPr b="1" lang="fr" u="sng">
                <a:solidFill>
                  <a:srgbClr val="1A1A1A"/>
                </a:solidFill>
              </a:rPr>
            </a:br>
            <a:r>
              <a:rPr lang="fr" sz="1300">
                <a:solidFill>
                  <a:srgbClr val="1A1A1A"/>
                </a:solidFill>
              </a:rPr>
              <a:t>Établir toutes les missions inhérentes à la communication d’entreprise.Alliant une fluidité entre nos collaborateurs en interne et opérant une stratégie de diffusion à 360°: print, rédactionnels, digital, back off site </a:t>
            </a:r>
            <a:br>
              <a:rPr lang="fr" sz="1300">
                <a:solidFill>
                  <a:srgbClr val="1A1A1A"/>
                </a:solidFill>
              </a:rPr>
            </a:br>
            <a:r>
              <a:rPr lang="fr" sz="1300">
                <a:solidFill>
                  <a:srgbClr val="1A1A1A"/>
                </a:solidFill>
              </a:rPr>
              <a:t>et automation mails, réseaux divers, TV.</a:t>
            </a:r>
            <a:endParaRPr sz="1300">
              <a:solidFill>
                <a:srgbClr val="1A1A1A"/>
              </a:solidFill>
            </a:endParaRPr>
          </a:p>
          <a:p>
            <a:pPr indent="0" lvl="0" marL="0" rtl="0" algn="ctr">
              <a:lnSpc>
                <a:spcPct val="100000"/>
              </a:lnSpc>
              <a:spcBef>
                <a:spcPts val="1600"/>
              </a:spcBef>
              <a:spcAft>
                <a:spcPts val="0"/>
              </a:spcAft>
              <a:buNone/>
            </a:pPr>
            <a:r>
              <a:rPr b="1" lang="fr" sz="1600" u="sng">
                <a:solidFill>
                  <a:srgbClr val="1A1A1A"/>
                </a:solidFill>
              </a:rPr>
              <a:t>Activités et tâche :</a:t>
            </a:r>
            <a:br>
              <a:rPr b="1" lang="fr" sz="1600" u="sng">
                <a:solidFill>
                  <a:srgbClr val="1A1A1A"/>
                </a:solidFill>
              </a:rPr>
            </a:br>
            <a:r>
              <a:rPr lang="fr" sz="1300">
                <a:solidFill>
                  <a:srgbClr val="1A1A1A"/>
                </a:solidFill>
              </a:rPr>
              <a:t>Après une période d'intégration pendant laquelle vous vous familiariser avec nos produits et nos méthodes, vous contribuerez au développement de la stratégie commerciale en étant une réelle interface avec les services achat et vente. Vous avez principalement pour mission de suivre le plan de vente national semestriel en préparant et coordonnant les opérations commerciales. Vous réalisez et animez également les événements produits et les différents supports de communication.</a:t>
            </a:r>
            <a:br>
              <a:rPr lang="fr" sz="1300">
                <a:solidFill>
                  <a:srgbClr val="1A1A1A"/>
                </a:solidFill>
              </a:rPr>
            </a:br>
            <a:r>
              <a:rPr lang="fr" sz="1300">
                <a:solidFill>
                  <a:srgbClr val="1A1A1A"/>
                </a:solidFill>
              </a:rPr>
              <a:t>· Suivre et participer au plan de vente, argumentaires, automation mails et veille.</a:t>
            </a:r>
            <a:br>
              <a:rPr lang="fr" sz="1300">
                <a:solidFill>
                  <a:srgbClr val="1A1A1A"/>
                </a:solidFill>
              </a:rPr>
            </a:br>
            <a:r>
              <a:rPr lang="fr" sz="1300">
                <a:solidFill>
                  <a:srgbClr val="1A1A1A"/>
                </a:solidFill>
              </a:rPr>
              <a:t>. Alimenter par des contenus de divers types les réseaux sociaux et professionnels cross canal.</a:t>
            </a:r>
            <a:br>
              <a:rPr lang="fr" sz="1300">
                <a:solidFill>
                  <a:srgbClr val="1A1A1A"/>
                </a:solidFill>
              </a:rPr>
            </a:br>
            <a:r>
              <a:rPr lang="fr" sz="1300">
                <a:solidFill>
                  <a:srgbClr val="1A1A1A"/>
                </a:solidFill>
              </a:rPr>
              <a:t>· Réaliser et animer les supports de communication print : pour les publipostage , documents internes et via les catalogues ponctuels et extraits de tarifs</a:t>
            </a:r>
            <a:br>
              <a:rPr lang="fr" sz="1300">
                <a:solidFill>
                  <a:srgbClr val="1A1A1A"/>
                </a:solidFill>
              </a:rPr>
            </a:br>
            <a:r>
              <a:rPr lang="fr" sz="1300">
                <a:solidFill>
                  <a:srgbClr val="1A1A1A"/>
                </a:solidFill>
              </a:rPr>
              <a:t>· Réaliser et animer : opérations fournisseurs, déstockages, opérations régionales,nationales, internationales, les  nouveautés. Animer le plan d’actions qui en découle via un suivi statistique.</a:t>
            </a:r>
            <a:br>
              <a:rPr lang="fr" sz="1300">
                <a:solidFill>
                  <a:srgbClr val="1A1A1A"/>
                </a:solidFill>
              </a:rPr>
            </a:br>
            <a:r>
              <a:rPr lang="fr" sz="1300">
                <a:solidFill>
                  <a:srgbClr val="1A1A1A"/>
                </a:solidFill>
              </a:rPr>
              <a:t>· Mettre en œuvre et animer les supports de vente digitaux incluant les réseaux sociaux. Animer le e-commerce (espace client, commandes, etc.)</a:t>
            </a:r>
            <a:br>
              <a:rPr lang="fr" sz="1300">
                <a:solidFill>
                  <a:srgbClr val="1A1A1A"/>
                </a:solidFill>
              </a:rPr>
            </a:br>
            <a:r>
              <a:rPr lang="fr" sz="1300">
                <a:solidFill>
                  <a:srgbClr val="1A1A1A"/>
                </a:solidFill>
              </a:rPr>
              <a:t>· Participer aux événements extérieurs, gérer les relations publiques : salons, événements publics, séminaires, etc.</a:t>
            </a:r>
            <a:br>
              <a:rPr lang="fr" sz="1300">
                <a:solidFill>
                  <a:srgbClr val="1A1A1A"/>
                </a:solidFill>
              </a:rPr>
            </a:br>
            <a:r>
              <a:rPr lang="fr" sz="1300">
                <a:solidFill>
                  <a:srgbClr val="1A1A1A"/>
                </a:solidFill>
              </a:rPr>
              <a:t>· Participer aux activités du service en fonction des besoins.</a:t>
            </a:r>
            <a:br>
              <a:rPr lang="fr" sz="1300">
                <a:solidFill>
                  <a:srgbClr val="1A1A1A"/>
                </a:solidFill>
              </a:rPr>
            </a:br>
            <a:r>
              <a:rPr lang="fr" sz="1300">
                <a:solidFill>
                  <a:srgbClr val="1A1A1A"/>
                </a:solidFill>
              </a:rPr>
              <a:t>· Interface Commerce / Achats</a:t>
            </a:r>
            <a:br>
              <a:rPr lang="fr" sz="1300">
                <a:solidFill>
                  <a:srgbClr val="1A1A1A"/>
                </a:solidFill>
              </a:rPr>
            </a:br>
            <a:r>
              <a:rPr lang="fr" sz="1300">
                <a:solidFill>
                  <a:srgbClr val="1A1A1A"/>
                </a:solidFill>
              </a:rPr>
              <a:t>· Interface logiciel Axonaut optimiser les textes liés à la CRM</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Vous êtes à la recherche d'une expérience stimulante et enrichissante pour dévoiler votre fort potentiel dans la polyvalence média pour notre secteur de l’agro alimentaire.</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Vous êtes créatif, dynamique, rigoureux et savez prendre des responsabilités.</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Vous êtes réactifs et savez gérer les offres de dernières minutes liées au commerce international.</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Plus que vos compétences, ce sont votre motivation et votre envie d’apprendre qui vous permettront de réussir et d’être rapidement autonome sur ce poste.</a:t>
            </a:r>
            <a:endParaRPr sz="1300">
              <a:solidFill>
                <a:srgbClr val="1A1A1A"/>
              </a:solidFill>
            </a:endParaRPr>
          </a:p>
          <a:p>
            <a:pPr indent="0" lvl="0" marL="0" rtl="0" algn="just">
              <a:lnSpc>
                <a:spcPct val="100000"/>
              </a:lnSpc>
              <a:spcBef>
                <a:spcPts val="1600"/>
              </a:spcBef>
              <a:spcAft>
                <a:spcPts val="0"/>
              </a:spcAft>
              <a:buNone/>
            </a:pPr>
            <a:r>
              <a:rPr b="1" lang="fr" sz="1300">
                <a:solidFill>
                  <a:srgbClr val="1A1A1A"/>
                </a:solidFill>
              </a:rPr>
              <a:t>anglais souhaité </a:t>
            </a:r>
            <a:endParaRPr b="1"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Débutant accepté formation interne assurée en intégration à notre politique d’image et de charte rédactionnelle</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1600"/>
              </a:spcAft>
              <a:buNone/>
            </a:pPr>
            <a:r>
              <a:rPr lang="fr" sz="1300">
                <a:solidFill>
                  <a:srgbClr val="1A1A1A"/>
                </a:solidFill>
              </a:rPr>
              <a:t>Bac à bac +2,  issus d'organismes de formation possibles .</a:t>
            </a:r>
            <a:endParaRPr sz="13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la rémunération prévue de l'alternance,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En relation directe avec le service achats et commercial</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pour la diffusion d'informations récurrentes et ponctuelles auprès de nos clients et prospects en cross canal.</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