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2fa6e5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2fa6e5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2fa6e52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2fa6e52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2fa6e5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2fa6e5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01eae500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01eae5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5.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5.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ASSISTANT GESTION</a:t>
            </a:r>
            <a:endParaRPr sz="3600"/>
          </a:p>
          <a:p>
            <a:pPr indent="0" lvl="0" marL="0" rtl="0" algn="ctr">
              <a:spcBef>
                <a:spcPts val="1600"/>
              </a:spcBef>
              <a:spcAft>
                <a:spcPts val="0"/>
              </a:spcAft>
              <a:buNone/>
            </a:pPr>
            <a:r>
              <a:rPr lang="fr" sz="3600"/>
              <a:t>-COMPTABILITE</a:t>
            </a:r>
            <a:endParaRPr sz="3600"/>
          </a:p>
          <a:p>
            <a:pPr indent="0" lvl="0" marL="0" rtl="0" algn="ctr">
              <a:spcBef>
                <a:spcPts val="1600"/>
              </a:spcBef>
              <a:spcAft>
                <a:spcPts val="1600"/>
              </a:spcAft>
              <a:buNone/>
            </a:pPr>
            <a:r>
              <a:rPr lang="fr" sz="3600"/>
              <a:t>COMMERCE INTERNATIONAL</a:t>
            </a:r>
            <a:endParaRPr/>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Missions principales : </a:t>
            </a:r>
            <a:br>
              <a:rPr b="1" lang="fr" u="sng">
                <a:solidFill>
                  <a:srgbClr val="1A1A1A"/>
                </a:solidFill>
              </a:rPr>
            </a:br>
            <a:r>
              <a:rPr lang="fr" sz="1500">
                <a:solidFill>
                  <a:srgbClr val="1A1A1A"/>
                </a:solidFill>
              </a:rPr>
              <a:t>Établir toutes les missions inhérentes au commerce international. Du suivi des catalogues produits avec leurs mises à jour tarifaires et offres,de la commande client en passant par la logistique jusqu’à la livraison qui engendre le réassort.</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Activités et tâche :</a:t>
            </a:r>
            <a:endParaRPr b="1" u="sng">
              <a:solidFill>
                <a:srgbClr val="1A1A1A"/>
              </a:solidFill>
            </a:endParaRPr>
          </a:p>
          <a:p>
            <a:pPr indent="0" lvl="0" marL="0" rtl="0" algn="just">
              <a:lnSpc>
                <a:spcPct val="100000"/>
              </a:lnSpc>
              <a:spcBef>
                <a:spcPts val="1600"/>
              </a:spcBef>
              <a:spcAft>
                <a:spcPts val="1600"/>
              </a:spcAft>
              <a:buNone/>
            </a:pPr>
            <a:r>
              <a:rPr lang="fr" sz="1500">
                <a:solidFill>
                  <a:srgbClr val="1A1A1A"/>
                </a:solidFill>
              </a:rPr>
              <a:t>Rattaché à la direction administrative et financière, vous êtes chargé de la gestion administrative de la structure et participez à la comptabilité. </a:t>
            </a:r>
            <a:br>
              <a:rPr lang="fr" sz="1500">
                <a:solidFill>
                  <a:srgbClr val="1A1A1A"/>
                </a:solidFill>
              </a:rPr>
            </a:br>
            <a:r>
              <a:rPr lang="fr" sz="1500">
                <a:solidFill>
                  <a:srgbClr val="1A1A1A"/>
                </a:solidFill>
              </a:rPr>
              <a:t>Ainsi, vos </a:t>
            </a:r>
            <a:r>
              <a:rPr lang="fr" sz="1500" u="sng">
                <a:solidFill>
                  <a:srgbClr val="1A1A1A"/>
                </a:solidFill>
              </a:rPr>
              <a:t>principales missions sont:</a:t>
            </a:r>
            <a:br>
              <a:rPr lang="fr" sz="1500">
                <a:solidFill>
                  <a:srgbClr val="1A1A1A"/>
                </a:solidFill>
              </a:rPr>
            </a:br>
            <a:r>
              <a:rPr lang="fr" sz="1500">
                <a:solidFill>
                  <a:srgbClr val="1A1A1A"/>
                </a:solidFill>
              </a:rPr>
              <a:t>La gestion de l'accueil physique et téléphonique</a:t>
            </a:r>
            <a:br>
              <a:rPr lang="fr" sz="1500">
                <a:solidFill>
                  <a:srgbClr val="1A1A1A"/>
                </a:solidFill>
              </a:rPr>
            </a:br>
            <a:r>
              <a:rPr lang="fr" sz="1500">
                <a:solidFill>
                  <a:srgbClr val="1A1A1A"/>
                </a:solidFill>
              </a:rPr>
              <a:t>Elaborer les devis, les factures et les contrats centrales d ‘achats et points de ventes </a:t>
            </a:r>
            <a:br>
              <a:rPr lang="fr" sz="1500">
                <a:solidFill>
                  <a:srgbClr val="1A1A1A"/>
                </a:solidFill>
              </a:rPr>
            </a:br>
            <a:r>
              <a:rPr lang="fr" sz="1500">
                <a:solidFill>
                  <a:srgbClr val="1A1A1A"/>
                </a:solidFill>
              </a:rPr>
              <a:t>Relances de factures impayées</a:t>
            </a:r>
            <a:br>
              <a:rPr lang="fr" sz="1500">
                <a:solidFill>
                  <a:srgbClr val="1A1A1A"/>
                </a:solidFill>
              </a:rPr>
            </a:br>
            <a:r>
              <a:rPr lang="fr" sz="1500">
                <a:solidFill>
                  <a:srgbClr val="1A1A1A"/>
                </a:solidFill>
              </a:rPr>
              <a:t>la gestion administrative (courriers, réception, planning,...):</a:t>
            </a:r>
            <a:br>
              <a:rPr lang="fr" sz="1500">
                <a:solidFill>
                  <a:srgbClr val="1A1A1A"/>
                </a:solidFill>
              </a:rPr>
            </a:br>
            <a:r>
              <a:rPr lang="fr" sz="1500">
                <a:solidFill>
                  <a:srgbClr val="1A1A1A"/>
                </a:solidFill>
              </a:rPr>
              <a:t>	-Alimenter la base de données clients , reporting CRM</a:t>
            </a:r>
            <a:br>
              <a:rPr lang="fr" sz="1500">
                <a:solidFill>
                  <a:srgbClr val="1A1A1A"/>
                </a:solidFill>
              </a:rPr>
            </a:br>
            <a:r>
              <a:rPr lang="fr" sz="1500">
                <a:solidFill>
                  <a:srgbClr val="1A1A1A"/>
                </a:solidFill>
              </a:rPr>
              <a:t>	-Optimiser les transports et garantir leur rentabilité et leur suivi</a:t>
            </a:r>
            <a:br>
              <a:rPr lang="fr" sz="1500">
                <a:solidFill>
                  <a:srgbClr val="1A1A1A"/>
                </a:solidFill>
              </a:rPr>
            </a:br>
            <a:r>
              <a:rPr lang="fr" sz="1500">
                <a:solidFill>
                  <a:srgbClr val="1A1A1A"/>
                </a:solidFill>
              </a:rPr>
              <a:t>	-Garantir l’application de la politique tarifaire et les relevés de prix</a:t>
            </a:r>
            <a:br>
              <a:rPr lang="fr" sz="1500">
                <a:solidFill>
                  <a:srgbClr val="1A1A1A"/>
                </a:solidFill>
              </a:rPr>
            </a:br>
            <a:r>
              <a:rPr lang="fr" sz="1500">
                <a:solidFill>
                  <a:srgbClr val="1A1A1A"/>
                </a:solidFill>
              </a:rPr>
              <a:t>	-Réaliser et relancer les offres commerciales</a:t>
            </a:r>
            <a:br>
              <a:rPr lang="fr" sz="1500">
                <a:solidFill>
                  <a:srgbClr val="1A1A1A"/>
                </a:solidFill>
              </a:rPr>
            </a:br>
            <a:r>
              <a:rPr lang="fr" sz="1500">
                <a:solidFill>
                  <a:srgbClr val="1A1A1A"/>
                </a:solidFill>
              </a:rPr>
              <a:t>	-Organiser la gestion et la refacturation </a:t>
            </a:r>
            <a:br>
              <a:rPr lang="fr" sz="1500">
                <a:solidFill>
                  <a:srgbClr val="1A1A1A"/>
                </a:solidFill>
              </a:rPr>
            </a:br>
            <a:r>
              <a:rPr lang="fr" sz="1500">
                <a:solidFill>
                  <a:srgbClr val="1A1A1A"/>
                </a:solidFill>
              </a:rPr>
              <a:t>	-Promouvoir l’ensemble des produits de l’entreprise la saisie des factures fournisseurs</a:t>
            </a:r>
            <a:endParaRPr>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De formation en administratif et gestion comptable ou commerciale  , vous justifiez d'une expérience significative alliant comptabilité et administratif. Votre aisance relationnelle, votre dynamisme, votre polyvalence seront des atouts nécessaires pour mener à bien vos missions.</a:t>
            </a:r>
            <a:br>
              <a:rPr lang="fr" sz="1500">
                <a:solidFill>
                  <a:srgbClr val="1A1A1A"/>
                </a:solidFill>
              </a:rPr>
            </a:br>
            <a:r>
              <a:rPr lang="fr" sz="1500">
                <a:solidFill>
                  <a:srgbClr val="1A1A1A"/>
                </a:solidFill>
              </a:rPr>
              <a:t>	-Vous possédez une parfaite maîtrise des techniques de relations clients à distance. </a:t>
            </a:r>
            <a:br>
              <a:rPr lang="fr" sz="1500">
                <a:solidFill>
                  <a:srgbClr val="1A1A1A"/>
                </a:solidFill>
              </a:rPr>
            </a:br>
            <a:r>
              <a:rPr lang="fr" sz="1500">
                <a:solidFill>
                  <a:srgbClr val="1A1A1A"/>
                </a:solidFill>
              </a:rPr>
              <a:t>	- Vous faites preuve d'aisance au téléphone et d'empathie. </a:t>
            </a:r>
            <a:br>
              <a:rPr lang="fr" sz="1500">
                <a:solidFill>
                  <a:srgbClr val="1A1A1A"/>
                </a:solidFill>
              </a:rPr>
            </a:br>
            <a:r>
              <a:rPr lang="fr" sz="1500">
                <a:solidFill>
                  <a:srgbClr val="1A1A1A"/>
                </a:solidFill>
              </a:rPr>
              <a:t>	-Vous avez une bonne capacité d'analyse et de diagnostic du besoin client et vous êtes reconnu pour votre goût du travail en équipe.</a:t>
            </a:r>
            <a:br>
              <a:rPr lang="fr" sz="1500">
                <a:solidFill>
                  <a:srgbClr val="1A1A1A"/>
                </a:solidFill>
              </a:rPr>
            </a:br>
            <a:r>
              <a:rPr lang="fr" sz="1500">
                <a:solidFill>
                  <a:srgbClr val="1A1A1A"/>
                </a:solidFill>
              </a:rPr>
              <a:t>	-Vous êtes à l'aise avec l'outil informatique, notamment avec Excel et intuitif avec les outils de relation clients.</a:t>
            </a:r>
            <a:br>
              <a:rPr lang="fr" sz="1500">
                <a:solidFill>
                  <a:srgbClr val="1A1A1A"/>
                </a:solidFill>
              </a:rPr>
            </a:br>
            <a:r>
              <a:rPr b="1" lang="fr" sz="1500">
                <a:solidFill>
                  <a:srgbClr val="1A1A1A"/>
                </a:solidFill>
              </a:rPr>
              <a:t>anglais souhaité </a:t>
            </a:r>
            <a:endParaRPr b="1">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Débutant accepté formation interne assurée</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1600"/>
              </a:spcAft>
              <a:buNone/>
            </a:pPr>
            <a:r>
              <a:rPr lang="fr" sz="1500">
                <a:solidFill>
                  <a:srgbClr val="1A1A1A"/>
                </a:solidFill>
              </a:rPr>
              <a:t>Bac à bac +2,  issus d'organismes de formation possibles .</a:t>
            </a:r>
            <a:endParaRPr sz="15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type contrat:</a:t>
            </a:r>
            <a:r>
              <a:rPr b="1" lang="fr">
                <a:solidFill>
                  <a:srgbClr val="1A1A1A"/>
                </a:solidFill>
              </a:rPr>
              <a:t> </a:t>
            </a:r>
            <a:endParaRPr b="1">
              <a:solidFill>
                <a:srgbClr val="1A1A1A"/>
              </a:solidFill>
            </a:endParaRPr>
          </a:p>
          <a:p>
            <a:pPr indent="0" lvl="0" marL="0" rtl="0" algn="ctr">
              <a:lnSpc>
                <a:spcPct val="100000"/>
              </a:lnSpc>
              <a:spcBef>
                <a:spcPts val="1600"/>
              </a:spcBef>
              <a:spcAft>
                <a:spcPts val="0"/>
              </a:spcAft>
              <a:buNone/>
            </a:pPr>
            <a:r>
              <a:rPr b="1" lang="fr">
                <a:solidFill>
                  <a:srgbClr val="1A1A1A"/>
                </a:solidFill>
              </a:rPr>
              <a:t>CDI ou missions </a:t>
            </a:r>
            <a:endParaRPr b="1">
              <a:solidFill>
                <a:srgbClr val="1A1A1A"/>
              </a:solidFill>
            </a:endParaRPr>
          </a:p>
          <a:p>
            <a:pPr indent="0" lvl="0" marL="0" rtl="0" algn="ctr">
              <a:lnSpc>
                <a:spcPct val="100000"/>
              </a:lnSpc>
              <a:spcBef>
                <a:spcPts val="160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expérience , base de 12 euros , mutuelle, sport jobbing.</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 En relation directe avec le service achats et commercial</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avec la direction achats et diffusion informations récurrentes et ponctuelles au responsable commercial.</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