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2fa6e5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2fa6e5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2fa6e52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2fa6e52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2fa6e5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2fa6e5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6f83aa91_0_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6f83aa9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5.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939500" y="1315200"/>
            <a:ext cx="3837000" cy="327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ASSISTANT DE GESTION LOGISTIQUE COMMERCE INTERNATIONAL</a:t>
            </a:r>
            <a:endParaRPr sz="3600"/>
          </a:p>
          <a:p>
            <a:pPr indent="0" lvl="0" marL="0" rtl="0" algn="ctr">
              <a:spcBef>
                <a:spcPts val="1600"/>
              </a:spcBef>
              <a:spcAft>
                <a:spcPts val="1600"/>
              </a:spcAft>
              <a:buNone/>
            </a:pPr>
            <a:r>
              <a:rPr lang="fr" sz="3600"/>
              <a:t>ALTERNANT</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Missions principales : </a:t>
            </a:r>
            <a:br>
              <a:rPr b="1" lang="fr" u="sng">
                <a:solidFill>
                  <a:srgbClr val="1A1A1A"/>
                </a:solidFill>
              </a:rPr>
            </a:br>
            <a:r>
              <a:rPr lang="fr" sz="1300">
                <a:solidFill>
                  <a:srgbClr val="1A1A1A"/>
                </a:solidFill>
              </a:rPr>
              <a:t>Établir toutes les missions inhérentes au commerce international de part le  suivi des commandes et de sa logistique . Gérer , administrer, reporter , organiser , planifier , enregistrer dans les logiciels adéquats tout le processus dès la validation de la commande client puis l' évolution de la marchandise avec les fournisseurs.</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Activités et tâche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Rattaché à la direction achats et commerce international, vous êtes chargé de la gestion de suivi des commandes   Ainsi, vos principales missions sont:</a:t>
            </a:r>
            <a:endParaRPr sz="1300">
              <a:solidFill>
                <a:srgbClr val="1A1A1A"/>
              </a:solidFill>
            </a:endParaRPr>
          </a:p>
          <a:p>
            <a:pPr indent="-311150" lvl="0" marL="457200" rtl="0" algn="just">
              <a:lnSpc>
                <a:spcPct val="100000"/>
              </a:lnSpc>
              <a:spcBef>
                <a:spcPts val="1600"/>
              </a:spcBef>
              <a:spcAft>
                <a:spcPts val="0"/>
              </a:spcAft>
              <a:buClr>
                <a:srgbClr val="1A1A1A"/>
              </a:buClr>
              <a:buSzPts val="1300"/>
              <a:buChar char="-"/>
            </a:pPr>
            <a:r>
              <a:rPr lang="fr" sz="1300">
                <a:solidFill>
                  <a:srgbClr val="1A1A1A"/>
                </a:solidFill>
              </a:rPr>
              <a:t>Gestion des appels téléphonique de la structure inhérentes à votre service</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Développer des listes de contacts transports et intermédiaires européens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Contacter , optimiser , développer nos intervenants en  transports et logistique</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Comparer les tarifs , négocier des coûts de transports, revaloriser les services de nos prestataires.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Dynamise les échanges et moyens de communication entre les fournisseurs sélectionnés, les transporteurs et nos clients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Participer à l’élaboration des étapes de la logistique au quotidien pour création de lettres types et logiciels avec la partie communication développement web </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Assurer l'intermédiaire entre les fournisseurs, les magasins et les transporteurs</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tâches diverses techniques, gestion administrative (courriers, réception, planning,...)</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saisie des  commandes et des tickets clients </a:t>
            </a:r>
            <a:endParaRPr sz="1300">
              <a:solidFill>
                <a:srgbClr val="1A1A1A"/>
              </a:solidFill>
            </a:endParaRPr>
          </a:p>
          <a:p>
            <a:pPr indent="-311150" lvl="0" marL="457200" rtl="0" algn="just">
              <a:lnSpc>
                <a:spcPct val="100000"/>
              </a:lnSpc>
              <a:spcBef>
                <a:spcPts val="0"/>
              </a:spcBef>
              <a:spcAft>
                <a:spcPts val="0"/>
              </a:spcAft>
              <a:buClr>
                <a:srgbClr val="1A1A1A"/>
              </a:buClr>
              <a:buSzPts val="1300"/>
              <a:buChar char="-"/>
            </a:pPr>
            <a:r>
              <a:rPr lang="fr" sz="1300">
                <a:solidFill>
                  <a:srgbClr val="1A1A1A"/>
                </a:solidFill>
              </a:rPr>
              <a:t>Pré facturation, vous validez les bons de réception/expédition.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De formation en administratif et gestion comptable ou commerciale  , vous justifiez d'une expérience significative alliant comptabilité et administratif. Votre aisance relationnelle, votre dynamisme, votre polyvalence seront des atouts nécessaires pour mener à bien vos missions.</a:t>
            </a:r>
            <a:br>
              <a:rPr lang="fr" sz="1300">
                <a:solidFill>
                  <a:srgbClr val="1A1A1A"/>
                </a:solidFill>
              </a:rPr>
            </a:br>
            <a:r>
              <a:rPr lang="fr" sz="1300">
                <a:solidFill>
                  <a:srgbClr val="1A1A1A"/>
                </a:solidFill>
              </a:rPr>
              <a:t>vous possédez une parfaite maîtrise des techniques de relations clients à distance. </a:t>
            </a:r>
            <a:br>
              <a:rPr lang="fr" sz="1300">
                <a:solidFill>
                  <a:srgbClr val="1A1A1A"/>
                </a:solidFill>
              </a:rPr>
            </a:br>
            <a:r>
              <a:rPr lang="fr" sz="1300">
                <a:solidFill>
                  <a:srgbClr val="1A1A1A"/>
                </a:solidFill>
              </a:rPr>
              <a:t>-Vous faites preuve d'aisance au téléphone et d'empathie. </a:t>
            </a:r>
            <a:br>
              <a:rPr lang="fr" sz="1300">
                <a:solidFill>
                  <a:srgbClr val="1A1A1A"/>
                </a:solidFill>
              </a:rPr>
            </a:br>
            <a:r>
              <a:rPr lang="fr" sz="1300">
                <a:solidFill>
                  <a:srgbClr val="1A1A1A"/>
                </a:solidFill>
              </a:rPr>
              <a:t>-Vous avez une bonne capacité d'analyse et de diagnostic du besoin client et vous êtes reconnu pour votre goût du travail en équipe. </a:t>
            </a:r>
            <a:br>
              <a:rPr lang="fr" sz="1300">
                <a:solidFill>
                  <a:srgbClr val="1A1A1A"/>
                </a:solidFill>
              </a:rPr>
            </a:br>
            <a:r>
              <a:rPr lang="fr" sz="1300">
                <a:solidFill>
                  <a:srgbClr val="1A1A1A"/>
                </a:solidFill>
              </a:rPr>
              <a:t>-Vous êtes à l'aise avec l'outil informatique, notamment avec Excel et intuitif avec les outils de relation clients.</a:t>
            </a:r>
            <a:br>
              <a:rPr lang="fr" sz="1300">
                <a:solidFill>
                  <a:srgbClr val="1A1A1A"/>
                </a:solidFill>
              </a:rPr>
            </a:br>
            <a:r>
              <a:rPr lang="fr" sz="1300">
                <a:solidFill>
                  <a:srgbClr val="1A1A1A"/>
                </a:solidFill>
              </a:rPr>
              <a:t>Très polyvalent Dynamique Réfléchi et organisé. </a:t>
            </a:r>
            <a:endParaRPr sz="1300">
              <a:solidFill>
                <a:srgbClr val="1A1A1A"/>
              </a:solidFill>
            </a:endParaRPr>
          </a:p>
          <a:p>
            <a:pPr indent="0" lvl="0" marL="0" rtl="0" algn="just">
              <a:lnSpc>
                <a:spcPct val="100000"/>
              </a:lnSpc>
              <a:spcBef>
                <a:spcPts val="1600"/>
              </a:spcBef>
              <a:spcAft>
                <a:spcPts val="0"/>
              </a:spcAft>
              <a:buNone/>
            </a:pPr>
            <a:r>
              <a:rPr b="1" lang="fr" sz="1300">
                <a:solidFill>
                  <a:srgbClr val="1A1A1A"/>
                </a:solidFill>
              </a:rPr>
              <a:t>anglais souhaité </a:t>
            </a:r>
            <a:endParaRPr b="1"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Débutant accepté formation interne assurée</a:t>
            </a:r>
            <a:endParaRPr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1600"/>
              </a:spcAft>
              <a:buNone/>
            </a:pPr>
            <a:r>
              <a:rPr lang="fr" sz="1300">
                <a:solidFill>
                  <a:srgbClr val="1A1A1A"/>
                </a:solidFill>
              </a:rPr>
              <a:t>Bac à bac +2,  issus d'organismes de formation possibles .</a:t>
            </a:r>
            <a:endParaRPr sz="13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b="1" u="sng">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la rémunération prévue de l'alternance,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 En relation directe avec le service achats et commercial</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avec la direction achats et diffusion informations récurrentes et ponctuelles à la direction.</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